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182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737-46B8-4F27-98B2-ABABFBF128BE}" type="datetimeFigureOut">
              <a:rPr lang="sv-SE" smtClean="0"/>
              <a:t>2009-11-12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D758-C7CE-4750-B325-7E14FC6437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737-46B8-4F27-98B2-ABABFBF128BE}" type="datetimeFigureOut">
              <a:rPr lang="sv-SE" smtClean="0"/>
              <a:t>2009-11-12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D758-C7CE-4750-B325-7E14FC6437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737-46B8-4F27-98B2-ABABFBF128BE}" type="datetimeFigureOut">
              <a:rPr lang="sv-SE" smtClean="0"/>
              <a:t>2009-11-12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D758-C7CE-4750-B325-7E14FC6437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737-46B8-4F27-98B2-ABABFBF128BE}" type="datetimeFigureOut">
              <a:rPr lang="sv-SE" smtClean="0"/>
              <a:t>2009-11-12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D758-C7CE-4750-B325-7E14FC6437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737-46B8-4F27-98B2-ABABFBF128BE}" type="datetimeFigureOut">
              <a:rPr lang="sv-SE" smtClean="0"/>
              <a:t>2009-11-12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D758-C7CE-4750-B325-7E14FC6437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737-46B8-4F27-98B2-ABABFBF128BE}" type="datetimeFigureOut">
              <a:rPr lang="sv-SE" smtClean="0"/>
              <a:t>2009-11-12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D758-C7CE-4750-B325-7E14FC6437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737-46B8-4F27-98B2-ABABFBF128BE}" type="datetimeFigureOut">
              <a:rPr lang="sv-SE" smtClean="0"/>
              <a:t>2009-11-12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D758-C7CE-4750-B325-7E14FC6437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737-46B8-4F27-98B2-ABABFBF128BE}" type="datetimeFigureOut">
              <a:rPr lang="sv-SE" smtClean="0"/>
              <a:t>2009-11-12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D758-C7CE-4750-B325-7E14FC6437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737-46B8-4F27-98B2-ABABFBF128BE}" type="datetimeFigureOut">
              <a:rPr lang="sv-SE" smtClean="0"/>
              <a:t>2009-11-12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D758-C7CE-4750-B325-7E14FC6437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737-46B8-4F27-98B2-ABABFBF128BE}" type="datetimeFigureOut">
              <a:rPr lang="sv-SE" smtClean="0"/>
              <a:t>2009-11-12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D758-C7CE-4750-B325-7E14FC6437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F737-46B8-4F27-98B2-ABABFBF128BE}" type="datetimeFigureOut">
              <a:rPr lang="sv-SE" smtClean="0"/>
              <a:t>2009-11-12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1D758-C7CE-4750-B325-7E14FC64376A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F737-46B8-4F27-98B2-ABABFBF128BE}" type="datetimeFigureOut">
              <a:rPr lang="sv-SE" smtClean="0"/>
              <a:t>2009-11-12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1D758-C7CE-4750-B325-7E14FC64376A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0" y="928670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 smtClean="0">
                <a:solidFill>
                  <a:srgbClr val="C00000"/>
                </a:solidFill>
                <a:latin typeface="Engravers MT" pitchFamily="18" charset="0"/>
              </a:rPr>
              <a:t>Niklas</a:t>
            </a:r>
          </a:p>
          <a:p>
            <a:pPr algn="ctr"/>
            <a:endParaRPr lang="sv-SE" sz="1600" b="1" dirty="0" smtClean="0">
              <a:solidFill>
                <a:srgbClr val="C00000"/>
              </a:solidFill>
              <a:latin typeface="Engravers MT" pitchFamily="18" charset="0"/>
            </a:endParaRPr>
          </a:p>
          <a:p>
            <a:pPr algn="ctr"/>
            <a:r>
              <a:rPr lang="sv-SE" sz="3600" b="1" dirty="0" smtClean="0">
                <a:solidFill>
                  <a:srgbClr val="C00000"/>
                </a:solidFill>
                <a:latin typeface="Engravers MT" pitchFamily="18" charset="0"/>
              </a:rPr>
              <a:t>1975 - 13 november – 2009</a:t>
            </a:r>
          </a:p>
          <a:p>
            <a:pPr algn="ctr"/>
            <a:endParaRPr lang="sv-SE" sz="4800" b="1" dirty="0" smtClean="0">
              <a:solidFill>
                <a:srgbClr val="C00000"/>
              </a:solidFill>
              <a:latin typeface="Engravers MT" pitchFamily="18" charset="0"/>
            </a:endParaRPr>
          </a:p>
          <a:p>
            <a:pPr algn="ctr"/>
            <a:r>
              <a:rPr lang="sv-SE" sz="4400" b="1" dirty="0" smtClean="0">
                <a:solidFill>
                  <a:srgbClr val="C00000"/>
                </a:solidFill>
                <a:latin typeface="Engravers MT" pitchFamily="18" charset="0"/>
              </a:rPr>
              <a:t>Vi gratulerar på  födelsedagen!</a:t>
            </a:r>
          </a:p>
          <a:p>
            <a:endParaRPr lang="sv-SE" sz="4800" b="1" dirty="0">
              <a:solidFill>
                <a:srgbClr val="C00000"/>
              </a:solidFill>
            </a:endParaRPr>
          </a:p>
          <a:p>
            <a:pPr algn="ctr"/>
            <a:r>
              <a:rPr lang="sv-SE" sz="4800" b="1" i="1" dirty="0" smtClean="0">
                <a:solidFill>
                  <a:srgbClr val="C00000"/>
                </a:solidFill>
              </a:rPr>
              <a:t>Bengt </a:t>
            </a:r>
            <a:r>
              <a:rPr lang="sv-SE" sz="4800" b="1" dirty="0" smtClean="0">
                <a:solidFill>
                  <a:srgbClr val="C00000"/>
                </a:solidFill>
              </a:rPr>
              <a:t>och</a:t>
            </a:r>
            <a:r>
              <a:rPr lang="sv-SE" sz="4800" b="1" i="1" dirty="0" smtClean="0">
                <a:solidFill>
                  <a:srgbClr val="C00000"/>
                </a:solidFill>
              </a:rPr>
              <a:t> Bitte</a:t>
            </a:r>
          </a:p>
          <a:p>
            <a:endParaRPr lang="sv-SE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32" name="Picture 8" descr="C:\Users\Bengt_2\Bilder\NiklasStorfor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8873" y="0"/>
              <a:ext cx="5161941" cy="4000504"/>
            </a:xfrm>
            <a:prstGeom prst="rect">
              <a:avLst/>
            </a:prstGeom>
            <a:noFill/>
          </p:spPr>
        </p:pic>
        <p:pic>
          <p:nvPicPr>
            <p:cNvPr id="1026" name="Picture 2" descr="C:\Users\Bengt_2\Bilder\niklas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08170" y="0"/>
              <a:ext cx="4235830" cy="4572008"/>
            </a:xfrm>
            <a:prstGeom prst="rect">
              <a:avLst/>
            </a:prstGeom>
            <a:noFill/>
          </p:spPr>
        </p:pic>
        <p:pic>
          <p:nvPicPr>
            <p:cNvPr id="1028" name="Picture 4" descr="C:\Users\Bengt_2\Bilder\NiklasBuss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373436" cy="5168893"/>
            </a:xfrm>
            <a:prstGeom prst="rect">
              <a:avLst/>
            </a:prstGeom>
            <a:noFill/>
          </p:spPr>
        </p:pic>
        <p:pic>
          <p:nvPicPr>
            <p:cNvPr id="1030" name="Picture 6" descr="C:\Users\Bengt_2\Bilder\NiklasNappflaska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5920" y="3952875"/>
              <a:ext cx="4762500" cy="2905125"/>
            </a:xfrm>
            <a:prstGeom prst="rect">
              <a:avLst/>
            </a:prstGeom>
            <a:noFill/>
          </p:spPr>
        </p:pic>
        <p:pic>
          <p:nvPicPr>
            <p:cNvPr id="1034" name="Picture 10" descr="C:\Users\Bengt_2\Bilder\NiklasVagn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500570"/>
              <a:ext cx="2368049" cy="2357430"/>
            </a:xfrm>
            <a:prstGeom prst="rect">
              <a:avLst/>
            </a:prstGeom>
            <a:noFill/>
          </p:spPr>
        </p:pic>
        <p:pic>
          <p:nvPicPr>
            <p:cNvPr id="1035" name="Picture 11" descr="C:\Users\Bengt_2\Bilder\HallandsNyheterNiklas.jpg"/>
            <p:cNvPicPr>
              <a:picLocks noChangeAspect="1" noChangeArrowheads="1"/>
            </p:cNvPicPr>
            <p:nvPr/>
          </p:nvPicPr>
          <p:blipFill>
            <a:blip r:embed="rId7" cstate="print"/>
            <a:srcRect t="7622" b="8534"/>
            <a:stretch>
              <a:fillRect/>
            </a:stretch>
          </p:blipFill>
          <p:spPr bwMode="auto">
            <a:xfrm>
              <a:off x="6215403" y="4500546"/>
              <a:ext cx="2928597" cy="23574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5827" t="14868"/>
          <a:stretch>
            <a:fillRect/>
          </a:stretch>
        </p:blipFill>
        <p:spPr bwMode="auto">
          <a:xfrm>
            <a:off x="1" y="-7443"/>
            <a:ext cx="9144000" cy="693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</Words>
  <Application>Microsoft Office PowerPoint</Application>
  <PresentationFormat>Bildspel på skärmen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4" baseType="lpstr">
      <vt:lpstr>Office-tema</vt:lpstr>
      <vt:lpstr>Bild 1</vt:lpstr>
      <vt:lpstr>Bild 2</vt:lpstr>
      <vt:lpstr>Bild 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Bengt_2</dc:creator>
  <cp:lastModifiedBy>Bengt_2</cp:lastModifiedBy>
  <cp:revision>3</cp:revision>
  <dcterms:created xsi:type="dcterms:W3CDTF">2009-11-12T19:29:37Z</dcterms:created>
  <dcterms:modified xsi:type="dcterms:W3CDTF">2009-11-12T19:56:38Z</dcterms:modified>
</cp:coreProperties>
</file>